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083724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روشهای جدید بوگیری از الکل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158</TotalTime>
  <Words>36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42</cp:revision>
  <dcterms:created xsi:type="dcterms:W3CDTF">2022-10-10T06:33:47Z</dcterms:created>
  <dcterms:modified xsi:type="dcterms:W3CDTF">2022-10-12T06:52:55Z</dcterms:modified>
</cp:coreProperties>
</file>